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62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05" d="100"/>
          <a:sy n="105" d="100"/>
        </p:scale>
        <p:origin x="1794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7/13/2026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7/13/2026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7/13/2026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7/13/2026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7/13/2026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7/13/2026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7/13/2026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9184" y="1359341"/>
            <a:ext cx="8229600" cy="1143000"/>
          </a:xfrm>
        </p:spPr>
        <p:txBody>
          <a:bodyPr/>
          <a:lstStyle/>
          <a:p>
            <a:r>
              <a:rPr dirty="0">
                <a:solidFill>
                  <a:srgbClr val="FF0000"/>
                </a:solidFill>
              </a:rPr>
              <a:t>Orientation </a:t>
            </a:r>
            <a:r>
              <a:rPr dirty="0" err="1">
                <a:solidFill>
                  <a:srgbClr val="FF0000"/>
                </a:solidFill>
              </a:rPr>
              <a:t>en</a:t>
            </a:r>
            <a:r>
              <a:rPr dirty="0">
                <a:solidFill>
                  <a:srgbClr val="FF0000"/>
                </a:solidFill>
              </a:rPr>
              <a:t> </a:t>
            </a:r>
            <a:r>
              <a:rPr dirty="0" err="1">
                <a:solidFill>
                  <a:srgbClr val="FF0000"/>
                </a:solidFill>
              </a:rPr>
              <a:t>Terminale</a:t>
            </a:r>
            <a:r>
              <a:rPr dirty="0">
                <a:solidFill>
                  <a:srgbClr val="FF0000"/>
                </a:solidFill>
              </a:rPr>
              <a:t> </a:t>
            </a:r>
            <a:r>
              <a:rPr dirty="0" err="1">
                <a:solidFill>
                  <a:srgbClr val="FF0000"/>
                </a:solidFill>
              </a:rPr>
              <a:t>générale</a:t>
            </a:r>
            <a:endParaRPr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633472"/>
            <a:ext cx="8229600" cy="3492691"/>
          </a:xfrm>
        </p:spPr>
        <p:txBody>
          <a:bodyPr/>
          <a:lstStyle/>
          <a:p>
            <a:pPr>
              <a:defRPr sz="2200"/>
            </a:pPr>
            <a:r>
              <a:rPr dirty="0" err="1"/>
              <a:t>Choisir</a:t>
            </a:r>
            <a:r>
              <a:rPr dirty="0"/>
              <a:t> </a:t>
            </a:r>
            <a:r>
              <a:rPr dirty="0" err="1"/>
              <a:t>ses</a:t>
            </a:r>
            <a:r>
              <a:rPr dirty="0"/>
              <a:t> </a:t>
            </a:r>
            <a:r>
              <a:rPr dirty="0" err="1"/>
              <a:t>enseignements</a:t>
            </a:r>
            <a:r>
              <a:rPr dirty="0"/>
              <a:t> de </a:t>
            </a:r>
            <a:r>
              <a:rPr dirty="0" err="1"/>
              <a:t>spécialité</a:t>
            </a:r>
            <a:r>
              <a:rPr dirty="0"/>
              <a:t> et </a:t>
            </a:r>
            <a:r>
              <a:rPr dirty="0" err="1"/>
              <a:t>ses</a:t>
            </a:r>
            <a:r>
              <a:rPr dirty="0"/>
              <a:t> options </a:t>
            </a:r>
            <a:r>
              <a:rPr dirty="0" err="1"/>
              <a:t>en</a:t>
            </a:r>
            <a:r>
              <a:rPr dirty="0"/>
              <a:t> </a:t>
            </a:r>
            <a:r>
              <a:rPr dirty="0" err="1"/>
              <a:t>fonction</a:t>
            </a:r>
            <a:r>
              <a:rPr dirty="0"/>
              <a:t> de son </a:t>
            </a:r>
            <a:r>
              <a:rPr dirty="0" err="1"/>
              <a:t>projet</a:t>
            </a:r>
            <a:r>
              <a:rPr dirty="0"/>
              <a:t> </a:t>
            </a:r>
            <a:r>
              <a:rPr dirty="0" err="1"/>
              <a:t>d'études</a:t>
            </a:r>
            <a:r>
              <a:rPr dirty="0"/>
              <a:t>.</a:t>
            </a:r>
            <a:endParaRPr lang="fr-FR" dirty="0"/>
          </a:p>
          <a:p>
            <a:pPr>
              <a:defRPr sz="2200"/>
            </a:pPr>
            <a:r>
              <a:rPr lang="fr-FR" dirty="0"/>
              <a:t>Deux spécialités conservées</a:t>
            </a:r>
          </a:p>
          <a:p>
            <a:pPr>
              <a:defRPr sz="2200"/>
            </a:pPr>
            <a:r>
              <a:rPr lang="fr-FR" dirty="0"/>
              <a:t>Options possibles : Maths expertes, Maths complémentaires, DGEMC</a:t>
            </a:r>
          </a:p>
          <a:p>
            <a:pPr>
              <a:defRPr sz="2200"/>
            </a:pPr>
            <a:endParaRPr dirty="0"/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33907688-316F-E655-D561-7CF09079B23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9184" y="209166"/>
            <a:ext cx="2907792" cy="1019045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458953"/>
            <a:ext cx="8229600" cy="795846"/>
          </a:xfrm>
        </p:spPr>
        <p:txBody>
          <a:bodyPr/>
          <a:lstStyle/>
          <a:p>
            <a:r>
              <a:rPr dirty="0" err="1">
                <a:solidFill>
                  <a:srgbClr val="FF0000"/>
                </a:solidFill>
              </a:rPr>
              <a:t>Maths</a:t>
            </a:r>
            <a:r>
              <a:rPr dirty="0">
                <a:solidFill>
                  <a:srgbClr val="FF0000"/>
                </a:solidFill>
              </a:rPr>
              <a:t> </a:t>
            </a:r>
            <a:r>
              <a:rPr dirty="0" err="1">
                <a:solidFill>
                  <a:srgbClr val="FF0000"/>
                </a:solidFill>
              </a:rPr>
              <a:t>expertes</a:t>
            </a:r>
            <a:endParaRPr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3192" y="1984248"/>
            <a:ext cx="8229600" cy="4525963"/>
          </a:xfrm>
        </p:spPr>
        <p:txBody>
          <a:bodyPr/>
          <a:lstStyle/>
          <a:p>
            <a:pPr>
              <a:defRPr sz="2200"/>
            </a:pPr>
            <a:r>
              <a:rPr dirty="0" err="1"/>
              <a:t>Réservée</a:t>
            </a:r>
            <a:r>
              <a:rPr dirty="0"/>
              <a:t> aux </a:t>
            </a:r>
            <a:r>
              <a:rPr dirty="0" err="1"/>
              <a:t>élèves</a:t>
            </a:r>
            <a:r>
              <a:rPr dirty="0"/>
              <a:t> </a:t>
            </a:r>
            <a:r>
              <a:rPr dirty="0" err="1"/>
              <a:t>conservant</a:t>
            </a:r>
            <a:r>
              <a:rPr dirty="0"/>
              <a:t> la </a:t>
            </a:r>
            <a:r>
              <a:rPr dirty="0" err="1"/>
              <a:t>spécialité</a:t>
            </a:r>
            <a:r>
              <a:rPr dirty="0"/>
              <a:t> </a:t>
            </a:r>
            <a:r>
              <a:rPr dirty="0" err="1"/>
              <a:t>Mathématiques</a:t>
            </a:r>
            <a:r>
              <a:rPr dirty="0"/>
              <a:t>.</a:t>
            </a:r>
          </a:p>
          <a:p>
            <a:pPr>
              <a:defRPr sz="2200"/>
            </a:pPr>
            <a:r>
              <a:rPr dirty="0"/>
              <a:t>3 h/</a:t>
            </a:r>
            <a:r>
              <a:rPr dirty="0" err="1"/>
              <a:t>semaine</a:t>
            </a:r>
            <a:r>
              <a:rPr dirty="0"/>
              <a:t>.</a:t>
            </a:r>
          </a:p>
          <a:p>
            <a:pPr>
              <a:defRPr sz="2200"/>
            </a:pPr>
            <a:r>
              <a:rPr dirty="0" err="1"/>
              <a:t>Approfondissement</a:t>
            </a:r>
            <a:r>
              <a:rPr dirty="0"/>
              <a:t>.</a:t>
            </a:r>
          </a:p>
          <a:p>
            <a:pPr>
              <a:defRPr sz="2200"/>
            </a:pPr>
            <a:r>
              <a:rPr dirty="0" err="1"/>
              <a:t>Particulièrement</a:t>
            </a:r>
            <a:r>
              <a:rPr dirty="0"/>
              <a:t> </a:t>
            </a:r>
            <a:r>
              <a:rPr dirty="0" err="1"/>
              <a:t>adaptée</a:t>
            </a:r>
            <a:r>
              <a:rPr dirty="0"/>
              <a:t> aux études </a:t>
            </a:r>
            <a:r>
              <a:rPr dirty="0" err="1"/>
              <a:t>scientifiques</a:t>
            </a:r>
            <a:r>
              <a:rPr dirty="0"/>
              <a:t>, </a:t>
            </a:r>
            <a:r>
              <a:rPr dirty="0" err="1"/>
              <a:t>ingénierie</a:t>
            </a:r>
            <a:r>
              <a:rPr dirty="0"/>
              <a:t>, </a:t>
            </a:r>
            <a:r>
              <a:rPr dirty="0" err="1"/>
              <a:t>informatique</a:t>
            </a:r>
            <a:r>
              <a:rPr dirty="0"/>
              <a:t>, CPGE</a:t>
            </a:r>
            <a:r>
              <a:rPr lang="fr-FR" dirty="0"/>
              <a:t>, ENS, Economie quantitative</a:t>
            </a:r>
            <a:endParaRPr dirty="0"/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4BD50DFA-DB2E-A6C6-D786-05ED6F3089B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7784" y="458952"/>
            <a:ext cx="2270909" cy="795847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8640" y="1280160"/>
            <a:ext cx="8229600" cy="859854"/>
          </a:xfrm>
        </p:spPr>
        <p:txBody>
          <a:bodyPr/>
          <a:lstStyle/>
          <a:p>
            <a:r>
              <a:rPr dirty="0" err="1">
                <a:solidFill>
                  <a:srgbClr val="FF0000"/>
                </a:solidFill>
              </a:rPr>
              <a:t>Maths</a:t>
            </a:r>
            <a:r>
              <a:rPr dirty="0">
                <a:solidFill>
                  <a:srgbClr val="FF0000"/>
                </a:solidFill>
              </a:rPr>
              <a:t> </a:t>
            </a:r>
            <a:r>
              <a:rPr dirty="0" err="1">
                <a:solidFill>
                  <a:srgbClr val="FF0000"/>
                </a:solidFill>
              </a:rPr>
              <a:t>complémentaires</a:t>
            </a:r>
            <a:endParaRPr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359152"/>
            <a:ext cx="8229600" cy="3767011"/>
          </a:xfrm>
        </p:spPr>
        <p:txBody>
          <a:bodyPr/>
          <a:lstStyle/>
          <a:p>
            <a:pPr>
              <a:defRPr sz="2200"/>
            </a:pPr>
            <a:r>
              <a:rPr dirty="0" err="1"/>
              <a:t>Réservée</a:t>
            </a:r>
            <a:r>
              <a:rPr dirty="0"/>
              <a:t> aux </a:t>
            </a:r>
            <a:r>
              <a:rPr dirty="0" err="1"/>
              <a:t>élèves</a:t>
            </a:r>
            <a:r>
              <a:rPr dirty="0"/>
              <a:t> qui </a:t>
            </a:r>
            <a:r>
              <a:rPr dirty="0" err="1"/>
              <a:t>abandonnent</a:t>
            </a:r>
            <a:r>
              <a:rPr dirty="0"/>
              <a:t> la </a:t>
            </a:r>
            <a:r>
              <a:rPr dirty="0" err="1"/>
              <a:t>spécialité</a:t>
            </a:r>
            <a:r>
              <a:rPr dirty="0"/>
              <a:t> </a:t>
            </a:r>
            <a:r>
              <a:rPr dirty="0" err="1"/>
              <a:t>Mathématiques</a:t>
            </a:r>
            <a:r>
              <a:rPr dirty="0"/>
              <a:t>.</a:t>
            </a:r>
          </a:p>
          <a:p>
            <a:pPr>
              <a:defRPr sz="2200"/>
            </a:pPr>
            <a:r>
              <a:rPr dirty="0"/>
              <a:t>3 h/</a:t>
            </a:r>
            <a:r>
              <a:rPr dirty="0" err="1"/>
              <a:t>semaine</a:t>
            </a:r>
            <a:r>
              <a:rPr dirty="0"/>
              <a:t>.</a:t>
            </a:r>
          </a:p>
          <a:p>
            <a:pPr>
              <a:defRPr sz="2200"/>
            </a:pPr>
            <a:r>
              <a:rPr dirty="0" err="1"/>
              <a:t>Consolide</a:t>
            </a:r>
            <a:r>
              <a:rPr dirty="0"/>
              <a:t> les </a:t>
            </a:r>
            <a:r>
              <a:rPr dirty="0" err="1"/>
              <a:t>compétences</a:t>
            </a:r>
            <a:r>
              <a:rPr dirty="0"/>
              <a:t> </a:t>
            </a:r>
            <a:r>
              <a:rPr dirty="0" err="1"/>
              <a:t>utiles</a:t>
            </a:r>
            <a:r>
              <a:rPr dirty="0"/>
              <a:t> pour </a:t>
            </a:r>
            <a:r>
              <a:rPr lang="fr-FR" dirty="0"/>
              <a:t>Droit, Sciences Politiques, AES, </a:t>
            </a:r>
            <a:r>
              <a:rPr dirty="0"/>
              <a:t>PASS/LAS, </a:t>
            </a:r>
            <a:r>
              <a:rPr dirty="0" err="1"/>
              <a:t>économie</a:t>
            </a:r>
            <a:r>
              <a:rPr dirty="0"/>
              <a:t>,</a:t>
            </a:r>
            <a:r>
              <a:rPr lang="fr-FR" dirty="0"/>
              <a:t> commerce, </a:t>
            </a:r>
            <a:r>
              <a:rPr dirty="0"/>
              <a:t> </a:t>
            </a:r>
            <a:r>
              <a:rPr dirty="0" err="1"/>
              <a:t>psychologie</a:t>
            </a:r>
            <a:r>
              <a:rPr dirty="0"/>
              <a:t>, STAPS, sciences.</a:t>
            </a: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97CBDED7-CD31-0840-8A01-1A8C99AE135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220712"/>
            <a:ext cx="2916936" cy="102225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25513"/>
            <a:ext cx="8229600" cy="1143000"/>
          </a:xfrm>
        </p:spPr>
        <p:txBody>
          <a:bodyPr/>
          <a:lstStyle/>
          <a:p>
            <a:r>
              <a:rPr dirty="0">
                <a:solidFill>
                  <a:srgbClr val="FF0000"/>
                </a:solidFill>
              </a:rPr>
              <a:t>DGEMC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441448"/>
            <a:ext cx="8229600" cy="3684715"/>
          </a:xfrm>
        </p:spPr>
        <p:txBody>
          <a:bodyPr/>
          <a:lstStyle/>
          <a:p>
            <a:pPr>
              <a:defRPr sz="2200"/>
            </a:pPr>
            <a:r>
              <a:rPr dirty="0"/>
              <a:t>3 h/</a:t>
            </a:r>
            <a:r>
              <a:rPr dirty="0" err="1"/>
              <a:t>semaine</a:t>
            </a:r>
            <a:r>
              <a:rPr dirty="0"/>
              <a:t>.</a:t>
            </a:r>
          </a:p>
          <a:p>
            <a:pPr>
              <a:defRPr sz="2200"/>
            </a:pPr>
            <a:r>
              <a:rPr dirty="0" err="1"/>
              <a:t>Découverte</a:t>
            </a:r>
            <a:r>
              <a:rPr dirty="0"/>
              <a:t> du droit, des institutions et des grands </a:t>
            </a:r>
            <a:r>
              <a:rPr dirty="0" err="1"/>
              <a:t>enjeux</a:t>
            </a:r>
            <a:r>
              <a:rPr dirty="0"/>
              <a:t> </a:t>
            </a:r>
            <a:r>
              <a:rPr dirty="0" err="1"/>
              <a:t>contemporains</a:t>
            </a:r>
            <a:r>
              <a:rPr dirty="0"/>
              <a:t>.</a:t>
            </a:r>
          </a:p>
          <a:p>
            <a:pPr>
              <a:defRPr sz="2200"/>
            </a:pPr>
            <a:r>
              <a:rPr dirty="0"/>
              <a:t>Pertinent pour droit, IEP, sciences politiques, AES, commerce.</a:t>
            </a:r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9CDAC824-F898-69EB-1EE6-83F79AE0FAE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2104" y="572862"/>
            <a:ext cx="2420588" cy="848303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 err="1">
                <a:solidFill>
                  <a:srgbClr val="FF0000"/>
                </a:solidFill>
              </a:rPr>
              <a:t>Parcoursup</a:t>
            </a:r>
            <a:endParaRPr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200"/>
            </a:pPr>
            <a:r>
              <a:rPr dirty="0"/>
              <a:t>Les formations </a:t>
            </a:r>
            <a:r>
              <a:rPr dirty="0" err="1"/>
              <a:t>examinent</a:t>
            </a:r>
            <a:r>
              <a:rPr dirty="0"/>
              <a:t> :</a:t>
            </a:r>
            <a:endParaRPr lang="fr-FR" dirty="0"/>
          </a:p>
          <a:p>
            <a:pPr marL="0" indent="0">
              <a:buNone/>
              <a:defRPr sz="2200"/>
            </a:pPr>
            <a:endParaRPr dirty="0"/>
          </a:p>
          <a:p>
            <a:pPr marL="0" indent="0">
              <a:buNone/>
              <a:defRPr sz="2200"/>
            </a:pPr>
            <a:r>
              <a:rPr dirty="0"/>
              <a:t>• les </a:t>
            </a:r>
            <a:r>
              <a:rPr dirty="0" err="1"/>
              <a:t>spécialités</a:t>
            </a:r>
            <a:r>
              <a:rPr dirty="0"/>
              <a:t> </a:t>
            </a:r>
            <a:r>
              <a:rPr dirty="0" err="1"/>
              <a:t>suivies</a:t>
            </a:r>
            <a:endParaRPr dirty="0"/>
          </a:p>
          <a:p>
            <a:pPr marL="0" indent="0">
              <a:buNone/>
              <a:defRPr sz="2200"/>
            </a:pPr>
            <a:r>
              <a:rPr dirty="0"/>
              <a:t>• les </a:t>
            </a:r>
            <a:r>
              <a:rPr dirty="0" err="1"/>
              <a:t>résultats</a:t>
            </a:r>
            <a:endParaRPr dirty="0"/>
          </a:p>
          <a:p>
            <a:pPr marL="0" indent="0">
              <a:buNone/>
              <a:defRPr sz="2200"/>
            </a:pPr>
            <a:r>
              <a:rPr dirty="0"/>
              <a:t>• les </a:t>
            </a:r>
            <a:r>
              <a:rPr dirty="0" err="1"/>
              <a:t>appréciations</a:t>
            </a:r>
            <a:endParaRPr dirty="0"/>
          </a:p>
          <a:p>
            <a:pPr marL="0" indent="0">
              <a:buNone/>
              <a:defRPr sz="2200"/>
            </a:pPr>
            <a:r>
              <a:rPr dirty="0"/>
              <a:t>• la </a:t>
            </a:r>
            <a:r>
              <a:rPr dirty="0" err="1"/>
              <a:t>cohérence</a:t>
            </a:r>
            <a:r>
              <a:rPr dirty="0"/>
              <a:t> du </a:t>
            </a:r>
            <a:r>
              <a:rPr dirty="0" err="1"/>
              <a:t>projet</a:t>
            </a:r>
            <a:endParaRPr lang="fr-FR" dirty="0"/>
          </a:p>
          <a:p>
            <a:pPr marL="0" indent="0">
              <a:buNone/>
              <a:defRPr sz="2200"/>
            </a:pPr>
            <a:endParaRPr dirty="0"/>
          </a:p>
          <a:p>
            <a:pPr>
              <a:defRPr sz="2200"/>
            </a:pPr>
            <a:r>
              <a:rPr dirty="0"/>
              <a:t>Les options </a:t>
            </a:r>
            <a:r>
              <a:rPr dirty="0" err="1"/>
              <a:t>renforcent</a:t>
            </a:r>
            <a:r>
              <a:rPr dirty="0"/>
              <a:t> un </a:t>
            </a:r>
            <a:r>
              <a:rPr dirty="0" err="1"/>
              <a:t>parcours</a:t>
            </a:r>
            <a:r>
              <a:rPr dirty="0"/>
              <a:t> </a:t>
            </a:r>
            <a:r>
              <a:rPr dirty="0" err="1"/>
              <a:t>cohérent</a:t>
            </a:r>
            <a:r>
              <a:rPr dirty="0"/>
              <a:t> </a:t>
            </a:r>
            <a:r>
              <a:rPr dirty="0" err="1"/>
              <a:t>mais</a:t>
            </a:r>
            <a:r>
              <a:rPr dirty="0"/>
              <a:t> ne </a:t>
            </a:r>
            <a:r>
              <a:rPr dirty="0" err="1"/>
              <a:t>remplacent</a:t>
            </a:r>
            <a:r>
              <a:rPr dirty="0"/>
              <a:t> pas de bons </a:t>
            </a:r>
            <a:r>
              <a:rPr dirty="0" err="1"/>
              <a:t>résultats</a:t>
            </a:r>
            <a:r>
              <a:rPr dirty="0"/>
              <a:t>.</a:t>
            </a:r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CC044C24-DE8B-344C-4B3D-8DE170582AF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270833"/>
            <a:ext cx="2630900" cy="922007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>
                <a:solidFill>
                  <a:srgbClr val="FF0000"/>
                </a:solidFill>
              </a:rPr>
              <a:t>Conseils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200"/>
            </a:pPr>
            <a:r>
              <a:rPr dirty="0" err="1"/>
              <a:t>Choisir</a:t>
            </a:r>
            <a:r>
              <a:rPr dirty="0"/>
              <a:t> </a:t>
            </a:r>
            <a:r>
              <a:rPr dirty="0" err="1"/>
              <a:t>selon</a:t>
            </a:r>
            <a:r>
              <a:rPr dirty="0"/>
              <a:t> son </a:t>
            </a:r>
            <a:r>
              <a:rPr dirty="0" err="1"/>
              <a:t>projet</a:t>
            </a:r>
            <a:r>
              <a:rPr dirty="0"/>
              <a:t>, </a:t>
            </a:r>
            <a:r>
              <a:rPr dirty="0" err="1"/>
              <a:t>ses</a:t>
            </a:r>
            <a:r>
              <a:rPr dirty="0"/>
              <a:t> </a:t>
            </a:r>
            <a:r>
              <a:rPr dirty="0" err="1"/>
              <a:t>compétences</a:t>
            </a:r>
            <a:r>
              <a:rPr dirty="0"/>
              <a:t> et </a:t>
            </a:r>
            <a:r>
              <a:rPr dirty="0" err="1"/>
              <a:t>sa</a:t>
            </a:r>
            <a:r>
              <a:rPr dirty="0"/>
              <a:t> motivation. Se </a:t>
            </a:r>
            <a:r>
              <a:rPr dirty="0" err="1"/>
              <a:t>renseigner</a:t>
            </a:r>
            <a:r>
              <a:rPr dirty="0"/>
              <a:t> sur les </a:t>
            </a:r>
            <a:r>
              <a:rPr dirty="0" err="1"/>
              <a:t>attendus</a:t>
            </a:r>
            <a:r>
              <a:rPr dirty="0"/>
              <a:t> des formations.</a:t>
            </a:r>
            <a:endParaRPr lang="fr-FR" dirty="0"/>
          </a:p>
          <a:p>
            <a:pPr>
              <a:defRPr sz="2200"/>
            </a:pPr>
            <a:endParaRPr lang="fr-FR" dirty="0"/>
          </a:p>
          <a:p>
            <a:pPr>
              <a:defRPr sz="2200"/>
            </a:pPr>
            <a:r>
              <a:rPr lang="fr-FR" dirty="0"/>
              <a:t>Le meilleur n’est pas le plus </a:t>
            </a:r>
            <a:r>
              <a:rPr lang="fr-FR" dirty="0" err="1"/>
              <a:t>porestigieux</a:t>
            </a:r>
            <a:r>
              <a:rPr lang="fr-FR" dirty="0"/>
              <a:t>, c’est celui qui permettre de réussir les études qui vous correspondent. </a:t>
            </a:r>
            <a:endParaRPr dirty="0"/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1AF80EF4-1071-1F1E-324B-41548806D4C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8640" y="351486"/>
            <a:ext cx="2822924" cy="989303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212</Words>
  <Application>Microsoft Office PowerPoint</Application>
  <PresentationFormat>Affichage à l'écran (4:3)</PresentationFormat>
  <Paragraphs>30</Paragraphs>
  <Slides>6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6</vt:i4>
      </vt:variant>
    </vt:vector>
  </HeadingPairs>
  <TitlesOfParts>
    <vt:vector size="9" baseType="lpstr">
      <vt:lpstr>Arial</vt:lpstr>
      <vt:lpstr>Calibri</vt:lpstr>
      <vt:lpstr>Office Theme</vt:lpstr>
      <vt:lpstr>Orientation en Terminale générale</vt:lpstr>
      <vt:lpstr>Maths expertes</vt:lpstr>
      <vt:lpstr>Maths complémentaires</vt:lpstr>
      <vt:lpstr>DGEMC</vt:lpstr>
      <vt:lpstr>Parcoursup</vt:lpstr>
      <vt:lpstr>Conseils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Frederic Maillard</dc:creator>
  <cp:keywords/>
  <dc:description>generated using python-pptx</dc:description>
  <cp:lastModifiedBy>Frédéric Maillard</cp:lastModifiedBy>
  <cp:revision>2</cp:revision>
  <dcterms:created xsi:type="dcterms:W3CDTF">2013-01-27T09:14:16Z</dcterms:created>
  <dcterms:modified xsi:type="dcterms:W3CDTF">2026-07-13T10:55:15Z</dcterms:modified>
  <cp:category/>
</cp:coreProperties>
</file>